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Comfortaa Light"/>
      <p:regular r:id="rId15"/>
      <p:bold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Lexen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Iain Lam"/>
  <p:cmAuthor clrIdx="1" id="1" initials="" lastIdx="2" name="Bruno Iwanczy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22" Type="http://schemas.openxmlformats.org/officeDocument/2006/relationships/font" Target="fonts/Lexend-bold.fntdata"/><Relationship Id="rId10" Type="http://schemas.openxmlformats.org/officeDocument/2006/relationships/slide" Target="slides/slide4.xml"/><Relationship Id="rId21" Type="http://schemas.openxmlformats.org/officeDocument/2006/relationships/font" Target="fonts/Lexen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font" Target="fonts/ComfortaaLight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font" Target="fonts/ComfortaaLight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12T22:17:35.638">
    <p:pos x="6000" y="0"/>
    <p:text>we don't need so many photos</p:text>
  </p:cm>
  <p:cm authorId="1" idx="1" dt="2024-02-12T22:17:06.823">
    <p:pos x="6000" y="0"/>
    <p:text>I wanted to show that it almost exists, but also how it's meant to look when it's assembled</p:text>
  </p:cm>
  <p:cm authorId="1" idx="2" dt="2024-02-12T22:17:35.638">
    <p:pos x="6000" y="0"/>
    <p:text>but maybe that isn't necessary, since we can just bring the real things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6f51d837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6f51d83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6f51d837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6f51d837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6f51d83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6f51d83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86bb6dd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86bb6dd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86bb6dd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86bb6dd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8810d3fe3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8810d3fe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845176dd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845176dd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rgbClr val="FF5700"/>
            </a:gs>
          </a:gsLst>
          <a:lin ang="2700006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IDP L102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2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Ben, Boris, Bruno, Iain, Jon, Nirmay, Oscar</a:t>
            </a:r>
            <a:endParaRPr sz="2300">
              <a:solidFill>
                <a:schemeClr val="lt2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FF00"/>
            </a:gs>
            <a:gs pos="100000">
              <a:srgbClr val="38761D"/>
            </a:gs>
          </a:gsLst>
          <a:lin ang="2700006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1950" y="253475"/>
            <a:ext cx="5811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Electrical Development</a:t>
            </a:r>
            <a:r>
              <a:rPr b="1" lang="en-GB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b="1"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0" y="1044000"/>
            <a:ext cx="2505600" cy="4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Rails for power, ground and connected data pins for easy and </a:t>
            </a: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modular</a:t>
            </a: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plug in of sensors.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Modular approach means design can be changed without issues due to soldering directly.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143350" y="1567200"/>
            <a:ext cx="12411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20" y="1"/>
            <a:ext cx="482698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504" y="3983454"/>
            <a:ext cx="597500" cy="9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4475" y="3890387"/>
            <a:ext cx="1241100" cy="11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1300" y="1092863"/>
            <a:ext cx="1910700" cy="240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D3E9"/>
            </a:gs>
            <a:gs pos="100000">
              <a:srgbClr val="0000FF"/>
            </a:gs>
          </a:gsLst>
          <a:lin ang="2700006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82825" y="250775"/>
            <a:ext cx="5811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Mechanical Development:</a:t>
            </a:r>
            <a:endParaRPr b="1"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8775" y="814950"/>
            <a:ext cx="51651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●"/>
            </a:pPr>
            <a:r>
              <a:rPr b="1"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Chassis limit of 200mm</a:t>
            </a:r>
            <a:endParaRPr b="1"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Easier turning in tight spaces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Reduces chances of collisions during line follow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●"/>
            </a:pPr>
            <a:r>
              <a:rPr b="1"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Single motor for block grabbing</a:t>
            </a:r>
            <a:endParaRPr b="1"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Reduces economic and environmental costs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Better for weight distribution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●"/>
            </a:pPr>
            <a:r>
              <a:rPr b="1"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Modular chassis</a:t>
            </a:r>
            <a:endParaRPr b="1"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Can modify in real world for various applications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Initially easier for simultaneous testing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Better height control for mounting mechanisms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●"/>
            </a:pPr>
            <a:r>
              <a:rPr b="1"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Mix of MDF + Alu + Steel Chassis</a:t>
            </a:r>
            <a:endParaRPr b="1"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Sheet metal forming is common and proven method </a:t>
            </a: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- easily scalable 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Standard sized materials - reduced costs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MDF to prevent shorting electronics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●"/>
            </a:pPr>
            <a:r>
              <a:rPr b="1"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Small wheels for more compact design</a:t>
            </a:r>
            <a:endParaRPr b="1"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Initially ran into traction issues with the wheels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Montserrat"/>
              <a:buChar char="○"/>
            </a:pPr>
            <a:r>
              <a:rPr lang="en-GB" sz="13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Increased precision of chassis to fix this</a:t>
            </a:r>
            <a:endParaRPr sz="13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875" y="290450"/>
            <a:ext cx="3444000" cy="193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23991" l="16673" r="0" t="28865"/>
          <a:stretch/>
        </p:blipFill>
        <p:spPr>
          <a:xfrm>
            <a:off x="5553875" y="2345199"/>
            <a:ext cx="1466100" cy="147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525" y="2345200"/>
            <a:ext cx="1859400" cy="247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FF"/>
            </a:gs>
            <a:gs pos="100000">
              <a:srgbClr val="741B47"/>
            </a:gs>
          </a:gsLst>
          <a:lin ang="2700006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447550" y="215475"/>
            <a:ext cx="5811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 development</a:t>
            </a: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88775" y="814950"/>
            <a:ext cx="47970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Used git branching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System of .cpp and .h files in a common folder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Use of symlinks to declutter the file structure, letting .ino files access the common folder without conflict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One .ino for </a:t>
            </a: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each</a:t>
            </a: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test / final program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Test files for motors, flipper, all sensors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Utility file to handle serial feedback, helping with debugging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766" y="0"/>
            <a:ext cx="38122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7146750" y="2975800"/>
            <a:ext cx="1457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</a:rPr>
              <a:t>*Credit to Boris for the start button code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rgbClr val="FF5700"/>
            </a:gs>
          </a:gsLst>
          <a:lin ang="2700006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44000" y="251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Innovative Ideas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934850"/>
            <a:ext cx="50154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●"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Block flipper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○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Block intake and lifting </a:t>
            </a: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accomplished</a:t>
            </a: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with                                                      a single motor 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○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Lower cost when scaling up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○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Fewer software bugs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○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Large horizontal tolerance to block position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●"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Block Identification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○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Accomplished with a flexure and limit switch embedded within the </a:t>
            </a: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flipper mechanism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○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Based on difference of rigidity of the blocks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○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Very reliable once tuned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●"/>
            </a:pPr>
            <a:r>
              <a:rPr b="1"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Wheel Encoders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○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Allow precise position </a:t>
            </a: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monitoring and closed loop feedback system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Montserrat"/>
              <a:buChar char="○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May not be possible to integrate them in time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000" y="302925"/>
            <a:ext cx="3426600" cy="232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b="0" l="6497" r="9121" t="1748"/>
          <a:stretch/>
        </p:blipFill>
        <p:spPr>
          <a:xfrm>
            <a:off x="5538000" y="2757625"/>
            <a:ext cx="3426600" cy="224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rgbClr val="FF5700"/>
            </a:gs>
          </a:gsLst>
          <a:lin ang="2700006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576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251325" y="279100"/>
            <a:ext cx="2832600" cy="4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Sources of deviation from gantt chart:</a:t>
            </a:r>
            <a:endParaRPr b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Inconsistent wheel speeds </a:t>
            </a:r>
            <a:r>
              <a:rPr lang="en-GB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causing robot to get lost - requiring a chassis upgrade and navigation rewrites</a:t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Timing of final chassis + flipper did not leave long for integration and testing</a:t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Residential pickup took longer than planned as a result</a:t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rgbClr val="FF5700"/>
            </a:gs>
          </a:gsLst>
          <a:lin ang="2700006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283900" y="240350"/>
            <a:ext cx="5811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Reflecting on the first competition:</a:t>
            </a:r>
            <a:endParaRPr b="1"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53200" y="907475"/>
            <a:ext cx="75897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the flipper + distance sensing was behind schedule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Result was first competition not the useful dress rehearsal it could have been, only demonstrated navigation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rgbClr val="FF5700"/>
            </a:gs>
          </a:gsLst>
          <a:lin ang="2700006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Final competition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Have successfully picked up, identified and </a:t>
            </a: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delivered a residential block in testing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Currently having an issue with a specific right turn to the red outpost, will need to tweak the approach to it on Tuesday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Identification and delivery of both residential blocks and a return to the finishing box is a feasible outcome for Wednesday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 amt="14000"/>
          </a:blip>
          <a:srcRect b="2162" l="0" r="0" t="2162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